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304" r:id="rId4"/>
    <p:sldId id="308" r:id="rId5"/>
    <p:sldId id="301" r:id="rId6"/>
    <p:sldId id="300" r:id="rId7"/>
    <p:sldId id="305" r:id="rId8"/>
    <p:sldId id="307" r:id="rId9"/>
    <p:sldId id="302" r:id="rId10"/>
    <p:sldId id="30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E23E-B3AC-43C7-B4E5-A1FE33D9E49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9421-FB8F-4CCB-A9BC-162AD8494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9421-FB8F-4CCB-A9BC-162AD84941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9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9421-FB8F-4CCB-A9BC-162AD849417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6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1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9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1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9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70E9-8F26-45AD-A704-4CCBE4B029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6E55-B3EA-4D8F-AD38-2B60442AF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im.firpo.ru/event/65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zamaxr@pl9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mk-nastena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@pl9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Z4U1cYQuCDU4NDQ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d/3IGyIUbiRZ_ga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amuvr@p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21" t="16379" r="749" b="1453"/>
          <a:stretch/>
        </p:blipFill>
        <p:spPr>
          <a:xfrm>
            <a:off x="-76200" y="0"/>
            <a:ext cx="12272378" cy="447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8158" t="41984" r="16640" b="32531"/>
          <a:stretch/>
        </p:blipFill>
        <p:spPr>
          <a:xfrm>
            <a:off x="5431691" y="1183298"/>
            <a:ext cx="4360009" cy="180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3260" y="1420202"/>
            <a:ext cx="5398186" cy="2031325"/>
          </a:xfrm>
          <a:prstGeom prst="rect">
            <a:avLst/>
          </a:prstGeom>
          <a:noFill/>
          <a:effectLst>
            <a:softEdge rad="127000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Рабочее совещание с кураторами и Центрами компетенций «Абилимпикс» по подготовке и проведению региональных отборочных этапов Национального чемпионата профессионального мастерства среди людей с инвалидностью «Абилимпикс» в 2024 году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521" t="96446" r="749" b="1453"/>
          <a:stretch/>
        </p:blipFill>
        <p:spPr>
          <a:xfrm>
            <a:off x="-76200" y="4459899"/>
            <a:ext cx="12272378" cy="23981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17100" y="6039814"/>
            <a:ext cx="4221614" cy="584775"/>
          </a:xfrm>
          <a:prstGeom prst="rect">
            <a:avLst/>
          </a:prstGeom>
          <a:noFill/>
          <a:effectLst>
            <a:softEdge rad="1270000"/>
          </a:effectLst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О.Ю. Батынская,</a:t>
            </a:r>
          </a:p>
          <a:p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РЦРДА</a:t>
            </a: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43930" t="41836" r="55706" b="32720"/>
          <a:stretch/>
        </p:blipFill>
        <p:spPr>
          <a:xfrm>
            <a:off x="5247541" y="2247901"/>
            <a:ext cx="45719" cy="1384299"/>
          </a:xfrm>
          <a:prstGeom prst="rect">
            <a:avLst/>
          </a:prstGeom>
        </p:spPr>
      </p:pic>
      <p:pic>
        <p:nvPicPr>
          <p:cNvPr id="24" name="Picture 2" descr="https://sun9-20.userapi.com/impg/CoddSLi6a4_vSQWt7yaBuS3-2RHDwV79T3u4Fw/II1HBJxGkc4.jpg?size=807x459&amp;quality=96&amp;sign=81400e96098bb4a5cf3eb40ded8f2505&amp;c_uniq_tag=aUqB6x7PFWkxnCC30rEzEwgY8FFt3bT5RZ7qaNk_k8I&amp;type=albu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540F2"/>
              </a:clrFrom>
              <a:clrTo>
                <a:srgbClr val="054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12781" r="6930" b="67135"/>
          <a:stretch/>
        </p:blipFill>
        <p:spPr bwMode="auto">
          <a:xfrm>
            <a:off x="7835759" y="5880979"/>
            <a:ext cx="1511300" cy="6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2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199991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Позиционирование в СМИ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8476734" y="4632836"/>
            <a:ext cx="3584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Юрченко Надежда Александровна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8-923-294-67-16</a:t>
            </a:r>
          </a:p>
          <a:p>
            <a:pPr algn="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metodabi@kkotip.ru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0130" y="1326292"/>
            <a:ext cx="118672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Кураторам территорий </a:t>
            </a:r>
            <a:r>
              <a:rPr lang="ru-RU" b="1" dirty="0">
                <a:solidFill>
                  <a:srgbClr val="FF0000"/>
                </a:solidFill>
              </a:rPr>
              <a:t>ОБЕСПЕЧИТЬ ВЫПОЛНЕНИЕ УСТАНОВЛЕННОГО ПОКАЗАТЕЛЯ</a:t>
            </a:r>
          </a:p>
          <a:p>
            <a:r>
              <a:rPr lang="ru-RU" dirty="0"/>
              <a:t>Протокол рабочего совещания РЦРДА с Кураторами территорий от 18.01.2024 п. 2</a:t>
            </a:r>
          </a:p>
          <a:p>
            <a:r>
              <a:rPr lang="ru-RU" b="1" dirty="0">
                <a:solidFill>
                  <a:srgbClr val="FF0000"/>
                </a:solidFill>
              </a:rPr>
              <a:t>обеспечить выход не менее 4 событий в СМИ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ИСПОЛНЕНИЕ МЕДИАПЛАНА!!!! </a:t>
            </a:r>
          </a:p>
          <a:p>
            <a:r>
              <a:rPr lang="ru-RU" dirty="0"/>
              <a:t>Позиционирование РЧА, мероприятий РЧА, интервью, анонсирование, статьи  в ВК, социальные сети и прочее</a:t>
            </a:r>
          </a:p>
          <a:p>
            <a:endParaRPr lang="ru-RU" dirty="0"/>
          </a:p>
          <a:p>
            <a:r>
              <a:rPr lang="ru-RU" dirty="0"/>
              <a:t>От РЦРДА – анонс РЧА(по форме НЦ) за 1 неделю до РЧА, пресс-релиз, пост-релиз направит в адрес ЦКА</a:t>
            </a:r>
          </a:p>
          <a:p>
            <a:endParaRPr lang="ru-RU" dirty="0"/>
          </a:p>
          <a:p>
            <a:r>
              <a:rPr lang="ru-RU" dirty="0"/>
              <a:t>По итогам РЧА от ЦКА ссылки на размещение материалов. </a:t>
            </a:r>
            <a:r>
              <a:rPr lang="ru-RU" b="1" dirty="0">
                <a:solidFill>
                  <a:srgbClr val="C00000"/>
                </a:solidFill>
              </a:rPr>
              <a:t>НЕ ПОЗДНЕЕ 22.03.2024 года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5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Заявочная кампания – 2024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8090" y="1150329"/>
            <a:ext cx="60439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Участники.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1105 чел.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 чел.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524 чел. (113 чел. (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21,56%)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с ВО)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Эксперты.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559 чел.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50,76%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работодатели</a:t>
            </a:r>
          </a:p>
          <a:p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8339" y="2355161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https://esim.firpo.ru/event/651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3939" y="994334"/>
            <a:ext cx="914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7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98339" y="1604498"/>
            <a:ext cx="4136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участников и экспертов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893883" y="3550986"/>
            <a:ext cx="1011116" cy="985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0671" y="4536803"/>
            <a:ext cx="2337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 этап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832" y="545844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о проведении отборочного этапа направить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Юрченко Надежде Александровне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почту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metodabi@kkotip.ru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15569" y="3856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 регистрации на сайте Национального центра «Абилимпикс»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Петунина Марина Александровна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8(391)234-05-47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8-923-276-25-14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515135" y="2828825"/>
            <a:ext cx="2513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До 07.03.2024</a:t>
            </a:r>
          </a:p>
        </p:txBody>
      </p:sp>
    </p:spTree>
    <p:extLst>
      <p:ext uri="{BB962C8B-B14F-4D97-AF65-F5344CB8AC3E}">
        <p14:creationId xmlns:p14="http://schemas.microsoft.com/office/powerpoint/2010/main" val="385198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272" y="-147829"/>
            <a:ext cx="12078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Рассадка на открытие в МВДЦ «Сибирь»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33" y="1257621"/>
            <a:ext cx="9773610" cy="54234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88939" y="115458"/>
            <a:ext cx="2118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>
                <a:solidFill>
                  <a:srgbClr val="FF0000"/>
                </a:solidFill>
              </a:rPr>
              <a:t>19 марта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16" y="3047965"/>
            <a:ext cx="8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299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129" y="2315233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28 чел.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524" y="2573636"/>
            <a:ext cx="8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130 чел.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130" y="3535106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52 чел.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752" y="3780809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52 чел.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496" y="5753699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84 чел.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4496" y="5922976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56 чел.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496" y="3293186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26 чел.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41" y="5583235"/>
            <a:ext cx="8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112 чел.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133" y="1840792"/>
            <a:ext cx="8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112 чел.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316" y="2051946"/>
            <a:ext cx="8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112 чел.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129" y="4365066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78 чел.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7129" y="4025122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52 чел.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111" y="4657461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48 чел.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897" y="2796259"/>
            <a:ext cx="8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169 чел.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11" y="4899381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52 чел.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111" y="5144602"/>
            <a:ext cx="79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52 чел.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9133" y="5354377"/>
            <a:ext cx="894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136 чел.</a:t>
            </a:r>
          </a:p>
        </p:txBody>
      </p:sp>
    </p:spTree>
    <p:extLst>
      <p:ext uri="{BB962C8B-B14F-4D97-AF65-F5344CB8AC3E}">
        <p14:creationId xmlns:p14="http://schemas.microsoft.com/office/powerpoint/2010/main" val="265439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0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916" y="146800"/>
            <a:ext cx="5302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организации питания, проживания участников и экспертов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335" y="1474607"/>
            <a:ext cx="5765520" cy="274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Соревнующиеся на базе РЦРДА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 (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завтрак)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гостинице «Три Медведя» по адресу г.Красноярск, ул. Ленинградская, 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Соревнующиеся на базах ЦКА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общежитиях ПОО или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гостиницах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завтрак)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6437" y="368124"/>
            <a:ext cx="4500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ЦКА предоставить информацию: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 лиц нуждающихся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проживании и питание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Заявки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встрече в аэропорту или с ж/д вокзала в г.Красноярск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6437" y="2241096"/>
            <a:ext cx="4500714" cy="17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Контракты на питание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(+3 коммерческих предложения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(сканы) </a:t>
            </a:r>
            <a:r>
              <a:rPr lang="ru-RU" sz="2800" b="1" dirty="0">
                <a:solidFill>
                  <a:srgbClr val="FF0000"/>
                </a:solidFill>
              </a:rPr>
              <a:t>до </a:t>
            </a:r>
            <a:r>
              <a:rPr lang="ru-RU" sz="2800" b="1" dirty="0" smtClean="0">
                <a:solidFill>
                  <a:srgbClr val="FF0000"/>
                </a:solidFill>
              </a:rPr>
              <a:t>15.03.2024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оригиналы </a:t>
            </a:r>
            <a:r>
              <a:rPr lang="ru-RU" sz="2800" b="1" dirty="0">
                <a:solidFill>
                  <a:srgbClr val="FF0000"/>
                </a:solidFill>
              </a:rPr>
              <a:t>до </a:t>
            </a:r>
            <a:r>
              <a:rPr lang="ru-RU" sz="2800" b="1" dirty="0" smtClean="0">
                <a:solidFill>
                  <a:srgbClr val="FF0000"/>
                </a:solidFill>
              </a:rPr>
              <a:t>29.03.2024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42781" y="47431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лица: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Сорочайкина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Анатольевна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Тел.8(391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234-76-86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zamaxr@pl9.ru</a:t>
            </a:r>
            <a:endParaRPr lang="ru-RU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Мельникова Анастасия Васильевна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8(391) 234-05-38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u="sng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cmk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nastena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mail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endParaRPr lang="ru-RU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93" y="3828308"/>
            <a:ext cx="914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700" b="1" dirty="0" smtClean="0">
                <a:solidFill>
                  <a:srgbClr val="FF0000"/>
                </a:solidFill>
              </a:rPr>
              <a:t>!</a:t>
            </a:r>
            <a:endParaRPr lang="ru-RU" sz="167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0437" y="3660355"/>
            <a:ext cx="6096000" cy="2441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Проживание, питание (завтраки и обеды) оплачивает РЦРДА только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и экспертам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 остальные питаются и проживают </a:t>
            </a: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свой </a:t>
            </a:r>
            <a:r>
              <a:rPr lang="ru-RU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 – на соревновательной площадке (в день соревнований).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96461" y="1712379"/>
            <a:ext cx="2513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 07.03.2024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8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 программа РЧА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7622" y="4890782"/>
            <a:ext cx="11006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по посещаемости – письмо в территории от РЦРДА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14.03 с формами отчетности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027" y="4207569"/>
            <a:ext cx="914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7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6027" y="1140903"/>
            <a:ext cx="110752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Кураторы территорий обеспечить проведение мероприятий согласно заявленной программы.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По итогам предоставить: </a:t>
            </a:r>
            <a:r>
              <a:rPr lang="ru-RU" sz="2000" b="1" dirty="0"/>
              <a:t>списки участников, повестку, протокол</a:t>
            </a:r>
            <a:r>
              <a:rPr lang="ru-RU" sz="2000" dirty="0"/>
              <a:t>,  </a:t>
            </a:r>
            <a:r>
              <a:rPr lang="ru-RU" sz="2000" b="1" dirty="0">
                <a:solidFill>
                  <a:srgbClr val="FF0000"/>
                </a:solidFill>
              </a:rPr>
              <a:t>РЕЗОЛЮЦИЮ!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НЕ ПОЗДНЕЕ 22.03.2024 года </a:t>
            </a:r>
          </a:p>
          <a:p>
            <a:r>
              <a:rPr lang="ru-RU" sz="2000" b="1" dirty="0"/>
              <a:t>Ответственный за сбор материалов: </a:t>
            </a:r>
          </a:p>
          <a:p>
            <a:r>
              <a:rPr lang="ru-RU" sz="2000" b="1" dirty="0"/>
              <a:t>Соломатина Ирина Александровна, </a:t>
            </a:r>
          </a:p>
          <a:p>
            <a:r>
              <a:rPr lang="en-US" sz="2000" b="1" dirty="0">
                <a:hlinkClick r:id="rId3"/>
              </a:rPr>
              <a:t>metod@pl9.ru</a:t>
            </a:r>
            <a:endParaRPr lang="ru-RU" sz="2000" b="1" dirty="0"/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/>
              <a:t>Центр</a:t>
            </a:r>
          </a:p>
          <a:p>
            <a:r>
              <a:rPr lang="ru-RU" sz="2000" b="1" dirty="0"/>
              <a:t>Письмо с регистрационной формой на площадки ДП – РЦРДА </a:t>
            </a:r>
            <a:r>
              <a:rPr lang="ru-RU" sz="2000" b="1" dirty="0">
                <a:solidFill>
                  <a:srgbClr val="FF0000"/>
                </a:solidFill>
              </a:rPr>
              <a:t>НЕ ПОЗДНЕЕ 11.03.2024 года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КВОТА ПОУ, ОО</a:t>
            </a:r>
          </a:p>
        </p:txBody>
      </p:sp>
    </p:spTree>
    <p:extLst>
      <p:ext uri="{BB962C8B-B14F-4D97-AF65-F5344CB8AC3E}">
        <p14:creationId xmlns:p14="http://schemas.microsoft.com/office/powerpoint/2010/main" val="405055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-715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272" y="-147829"/>
            <a:ext cx="12078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 проведения мероприятий чемпионата. Выдача ТМЦ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514" y="1342768"/>
            <a:ext cx="114385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График соревнований -  РЦРДА сбор информации от ЦКА </a:t>
            </a:r>
            <a:r>
              <a:rPr lang="ru-RU" b="1" dirty="0">
                <a:solidFill>
                  <a:srgbClr val="002060"/>
                </a:solidFill>
              </a:rPr>
              <a:t>до 05.03.2024 сбор </a:t>
            </a:r>
            <a:r>
              <a:rPr lang="ru-RU" dirty="0">
                <a:solidFill>
                  <a:srgbClr val="002060"/>
                </a:solidFill>
              </a:rPr>
              <a:t>– РЦРДА верстка общей программы чемпионата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КУРАТОРАМ ТЕРРИТОРИЙ!!! </a:t>
            </a:r>
          </a:p>
          <a:p>
            <a:r>
              <a:rPr lang="ru-RU" b="1" dirty="0">
                <a:solidFill>
                  <a:srgbClr val="C00000"/>
                </a:solidFill>
              </a:rPr>
              <a:t>обеспечить</a:t>
            </a:r>
            <a:r>
              <a:rPr lang="ru-RU" dirty="0">
                <a:solidFill>
                  <a:srgbClr val="C00000"/>
                </a:solidFill>
              </a:rPr>
              <a:t> в дни проведения чемпионата заключение трудовых договоров (в том числе отложенных) в количестве не менее 1 договора по каждой компетенции (протокол рабочего совещания РЦРДА с кураторами территорий от 18.01)</a:t>
            </a:r>
          </a:p>
          <a:p>
            <a:r>
              <a:rPr lang="ru-RU" b="1" dirty="0">
                <a:solidFill>
                  <a:srgbClr val="C00000"/>
                </a:solidFill>
              </a:rPr>
              <a:t>обеспечить</a:t>
            </a:r>
            <a:r>
              <a:rPr lang="ru-RU" dirty="0">
                <a:solidFill>
                  <a:srgbClr val="C00000"/>
                </a:solidFill>
              </a:rPr>
              <a:t> предоставление итогового ролика РЧА с территории – ТЗ РЦРДА предоставлено.</a:t>
            </a:r>
          </a:p>
          <a:p>
            <a:r>
              <a:rPr lang="ru-RU" b="1" dirty="0">
                <a:solidFill>
                  <a:srgbClr val="002060"/>
                </a:solidFill>
              </a:rPr>
              <a:t>ТМЦ выдача РЦРДА с 11.03.2024 по дополнительной информации</a:t>
            </a:r>
            <a:r>
              <a:rPr lang="ru-RU" dirty="0">
                <a:solidFill>
                  <a:srgbClr val="002060"/>
                </a:solidFill>
              </a:rPr>
              <a:t>: экипировка, баннеры соревнований, комплекты медалей, бланки дипломов, бланки сертификатов участников и экспертов(в </a:t>
            </a:r>
            <a:r>
              <a:rPr lang="ru-RU" dirty="0" err="1">
                <a:solidFill>
                  <a:srgbClr val="002060"/>
                </a:solidFill>
              </a:rPr>
              <a:t>т.ч</a:t>
            </a:r>
            <a:r>
              <a:rPr lang="ru-RU" dirty="0">
                <a:solidFill>
                  <a:srgbClr val="002060"/>
                </a:solidFill>
              </a:rPr>
              <a:t>. участвовавших в ОЭЧ)</a:t>
            </a:r>
          </a:p>
          <a:p>
            <a:r>
              <a:rPr lang="ru-RU" dirty="0">
                <a:solidFill>
                  <a:srgbClr val="002060"/>
                </a:solidFill>
              </a:rPr>
              <a:t>ЦКА город -  самостоятельно</a:t>
            </a:r>
          </a:p>
          <a:p>
            <a:r>
              <a:rPr lang="ru-RU" dirty="0">
                <a:solidFill>
                  <a:srgbClr val="002060"/>
                </a:solidFill>
              </a:rPr>
              <a:t>Территории – рассмотреть возможность получение на ЦКА территории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ПРИ ПОЛУЧЕНИИ ВЛАДЕТЬ ИНФОРМАЦИЕЙ О КОЛИЧЕСТВЕ, РАЗМЕРАХ, ПРОВЕРЯТЬ!!!!!!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7276" y="4349578"/>
            <a:ext cx="5527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выдачу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Батынская 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Оксана Юрьевна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89130313821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Осуществляют выдачу: 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Потанина Александра Вадимовна 89059709170</a:t>
            </a:r>
          </a:p>
          <a:p>
            <a:pPr algn="r"/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Винцукевич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Рамиля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Исламгалиевна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89233606001</a:t>
            </a:r>
          </a:p>
        </p:txBody>
      </p:sp>
    </p:spTree>
    <p:extLst>
      <p:ext uri="{BB962C8B-B14F-4D97-AF65-F5344CB8AC3E}">
        <p14:creationId xmlns:p14="http://schemas.microsoft.com/office/powerpoint/2010/main" val="389954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75501" y="38190"/>
            <a:ext cx="6071199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Трансляция мероприятий чемпионата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01DCC-9EB2-48F8-8E57-67BE3B8331FB}"/>
              </a:ext>
            </a:extLst>
          </p:cNvPr>
          <p:cNvSpPr/>
          <p:nvPr/>
        </p:nvSpPr>
        <p:spPr>
          <a:xfrm>
            <a:off x="871489" y="1906628"/>
            <a:ext cx="102181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площадок до 18.03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Тестовые ссылки с площадок присылать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мессенджерах Телеграм,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номеру 8-923-452-7780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тех.экспертов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https://t.me/+Z4U1cYQuCDU4NDQy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Трансляции осуществляются через платформу ВК (инструкции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https://disk.yandex.ru/d/3IGyIUbiRZ_gaA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трансляции должны обязательно быть видны: баннер с наименованием компетенции и категории, все участники и их рабочие места.</a:t>
            </a:r>
          </a:p>
          <a:p>
            <a:pPr marL="342900" indent="-342900">
              <a:buAutoNum type="arabicParenR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DEB18F-B799-4BA8-A147-C2CFAB41B73D}"/>
              </a:ext>
            </a:extLst>
          </p:cNvPr>
          <p:cNvSpPr/>
          <p:nvPr/>
        </p:nvSpPr>
        <p:spPr>
          <a:xfrm>
            <a:off x="6417276" y="4349578"/>
            <a:ext cx="5527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</a:t>
            </a:r>
          </a:p>
          <a:p>
            <a:pPr algn="r"/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Карасёв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Владиславович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89234527780</a:t>
            </a:r>
          </a:p>
        </p:txBody>
      </p:sp>
    </p:spTree>
    <p:extLst>
      <p:ext uri="{BB962C8B-B14F-4D97-AF65-F5344CB8AC3E}">
        <p14:creationId xmlns:p14="http://schemas.microsoft.com/office/powerpoint/2010/main" val="178849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75501" y="38190"/>
            <a:ext cx="6071199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ролик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01DCC-9EB2-48F8-8E57-67BE3B8331FB}"/>
              </a:ext>
            </a:extLst>
          </p:cNvPr>
          <p:cNvSpPr/>
          <p:nvPr/>
        </p:nvSpPr>
        <p:spPr>
          <a:xfrm>
            <a:off x="665669" y="1308093"/>
            <a:ext cx="102181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файла – mpeg4 с качеством звука в диапазоне 44100 Гц, разрешением не менее 1920 х 1080 пикселей и частотой кадров не менее25 кадров/сек, рекомендуемый размер – не более 4 Гб.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видеоролика – от 4 до 5 минут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файла должно содержать наименование ЦКА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 должен состоять из подборки фото- и видеофрагментов действий на площадках компетенций, церемоний награждения, деловых программах. Все фото- и видео- фрагменты должны иметь горизонтальный вид, соотношение сторон 16:9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видеоролике должны быть все компетенции. Фото- и  видео- фрагменты с площадок и деловой программы должны быть «живыми» (участники на них должны быть в действии)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смене фото- видео- фрагментов в видеоролике необходимо использовать переходы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 должен быть создан в видеоредакторе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Movavi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видеороликом, необходимо отправить также проект в формате .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mepx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 и его видеопроект необходимо выгрузить на облачный ресурс (например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яндексДиск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т.п.) и отправить ссылку на скачивание на  адрес mkarasev@kkotip.ru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DEB18F-B799-4BA8-A147-C2CFAB41B73D}"/>
              </a:ext>
            </a:extLst>
          </p:cNvPr>
          <p:cNvSpPr/>
          <p:nvPr/>
        </p:nvSpPr>
        <p:spPr>
          <a:xfrm>
            <a:off x="6481930" y="5502578"/>
            <a:ext cx="5527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</a:t>
            </a:r>
          </a:p>
          <a:p>
            <a:pPr algn="r"/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Карасёв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Владиславович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89234527780</a:t>
            </a:r>
          </a:p>
        </p:txBody>
      </p:sp>
    </p:spTree>
    <p:extLst>
      <p:ext uri="{BB962C8B-B14F-4D97-AF65-F5344CB8AC3E}">
        <p14:creationId xmlns:p14="http://schemas.microsoft.com/office/powerpoint/2010/main" val="206330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25-1.userapi.com/impg/sw4fAq-xQGtRBtZQ3ZVDF5T4vszDQMdpzLOxLw/VfBc3B5IJjM.jpg?size=571x807&amp;quality=95&amp;sign=18cee6eaf637bbdc76c7f3e5ec22a791&amp;c_uniq_tag=uqd7oYGhmtIocX3j7iBNToe4G3enfNHAXN355mfr1aY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15586" r="97103" b="8455"/>
          <a:stretch/>
        </p:blipFill>
        <p:spPr bwMode="auto">
          <a:xfrm>
            <a:off x="0" y="66512"/>
            <a:ext cx="598067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027" y="-71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Волонтерское сопровождение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8476734" y="4494337"/>
            <a:ext cx="3584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Ответственное лицо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обучение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Батынская 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Оксана Юрьевна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почту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zamuvr@pL.ru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89130313821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130" y="1326292"/>
            <a:ext cx="118672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Обучение волонтерского корпуса 6.03.2024 в 16-00 –территории (онлайн), центр РЦРДА</a:t>
            </a:r>
          </a:p>
          <a:p>
            <a:r>
              <a:rPr lang="ru-RU" dirty="0"/>
              <a:t>(очно), ЦКА (онлайн). Ссылка разослана в ЦКА</a:t>
            </a:r>
          </a:p>
          <a:p>
            <a:endParaRPr lang="ru-RU" dirty="0"/>
          </a:p>
          <a:p>
            <a:r>
              <a:rPr lang="ru-RU" dirty="0"/>
              <a:t>РЦРДА  - сертификаты на почту </a:t>
            </a:r>
            <a:r>
              <a:rPr lang="ru-RU" dirty="0" smtClean="0"/>
              <a:t>ЦКА 11.03.2024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Регистрация до </a:t>
            </a:r>
            <a:r>
              <a:rPr lang="ru-RU" b="1" dirty="0" smtClean="0">
                <a:solidFill>
                  <a:srgbClr val="FF0000"/>
                </a:solidFill>
              </a:rPr>
              <a:t>20.03.2024 </a:t>
            </a:r>
            <a:r>
              <a:rPr lang="ru-RU" b="1" dirty="0">
                <a:solidFill>
                  <a:srgbClr val="FF0000"/>
                </a:solidFill>
              </a:rPr>
              <a:t>на платформе </a:t>
            </a:r>
            <a:r>
              <a:rPr lang="ru-RU" b="1" dirty="0" err="1">
                <a:solidFill>
                  <a:srgbClr val="FF0000"/>
                </a:solidFill>
              </a:rPr>
              <a:t>ДОБРО.ру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(Инструкция по регистрации на ПЛАТФОРМЕ будет разослана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06.03.2024)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СЕРТИФИКАТ ДЛЯ РЕГИСТРАЦИИ НЕ ТРЕБУЕТСЯ!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Ответственное лицо за выдачу сертификатов:</a:t>
            </a:r>
          </a:p>
          <a:p>
            <a:r>
              <a:rPr lang="ru-RU" b="1" dirty="0">
                <a:solidFill>
                  <a:srgbClr val="C00000"/>
                </a:solidFill>
              </a:rPr>
              <a:t>Шестакова Алена Олеговна</a:t>
            </a:r>
          </a:p>
          <a:p>
            <a:r>
              <a:rPr lang="ru-RU" b="1" dirty="0">
                <a:solidFill>
                  <a:srgbClr val="C00000"/>
                </a:solidFill>
              </a:rPr>
              <a:t>89029276004</a:t>
            </a:r>
          </a:p>
          <a:p>
            <a:r>
              <a:rPr lang="en-US" b="1" dirty="0"/>
              <a:t>Ashestakova@list.ru</a:t>
            </a:r>
            <a:endParaRPr lang="ru-RU" b="1" dirty="0"/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</a:rPr>
              <a:t>ЦКА ( ответственное лицо за организацию волонтерского сопровождения</a:t>
            </a:r>
          </a:p>
          <a:p>
            <a:r>
              <a:rPr lang="ru-RU" b="1" dirty="0">
                <a:solidFill>
                  <a:srgbClr val="002060"/>
                </a:solidFill>
              </a:rPr>
              <a:t>ОБЕСПЕЧИТЬ регистрацию на платформе Добро .</a:t>
            </a:r>
            <a:r>
              <a:rPr lang="ru-RU" b="1" dirty="0" err="1">
                <a:solidFill>
                  <a:srgbClr val="002060"/>
                </a:solidFill>
              </a:rPr>
              <a:t>ру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4379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955</Words>
  <Application>Microsoft Office PowerPoint</Application>
  <PresentationFormat>Широкоэкранный</PresentationFormat>
  <Paragraphs>164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Батынская</cp:lastModifiedBy>
  <cp:revision>161</cp:revision>
  <dcterms:created xsi:type="dcterms:W3CDTF">2023-11-02T03:30:28Z</dcterms:created>
  <dcterms:modified xsi:type="dcterms:W3CDTF">2024-03-06T02:45:22Z</dcterms:modified>
</cp:coreProperties>
</file>